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791700" cy="68389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378" y="1119245"/>
            <a:ext cx="8322945" cy="2380968"/>
          </a:xfrm>
        </p:spPr>
        <p:txBody>
          <a:bodyPr anchor="b"/>
          <a:lstStyle>
            <a:lvl1pPr algn="ctr">
              <a:defRPr sz="598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963" y="3592032"/>
            <a:ext cx="7343775" cy="1651163"/>
          </a:xfrm>
        </p:spPr>
        <p:txBody>
          <a:bodyPr/>
          <a:lstStyle>
            <a:lvl1pPr marL="0" indent="0" algn="ctr">
              <a:buNone/>
              <a:defRPr sz="2393"/>
            </a:lvl1pPr>
            <a:lvl2pPr marL="455920" indent="0" algn="ctr">
              <a:buNone/>
              <a:defRPr sz="1994"/>
            </a:lvl2pPr>
            <a:lvl3pPr marL="911840" indent="0" algn="ctr">
              <a:buNone/>
              <a:defRPr sz="1795"/>
            </a:lvl3pPr>
            <a:lvl4pPr marL="1367760" indent="0" algn="ctr">
              <a:buNone/>
              <a:defRPr sz="1596"/>
            </a:lvl4pPr>
            <a:lvl5pPr marL="1823679" indent="0" algn="ctr">
              <a:buNone/>
              <a:defRPr sz="1596"/>
            </a:lvl5pPr>
            <a:lvl6pPr marL="2279599" indent="0" algn="ctr">
              <a:buNone/>
              <a:defRPr sz="1596"/>
            </a:lvl6pPr>
            <a:lvl7pPr marL="2735519" indent="0" algn="ctr">
              <a:buNone/>
              <a:defRPr sz="1596"/>
            </a:lvl7pPr>
            <a:lvl8pPr marL="3191439" indent="0" algn="ctr">
              <a:buNone/>
              <a:defRPr sz="1596"/>
            </a:lvl8pPr>
            <a:lvl9pPr marL="3647359" indent="0" algn="ctr">
              <a:buNone/>
              <a:defRPr sz="1596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8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7186" y="364111"/>
            <a:ext cx="2111335" cy="579569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80" y="364111"/>
            <a:ext cx="6211610" cy="579569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6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6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80" y="1704990"/>
            <a:ext cx="8445341" cy="2844813"/>
          </a:xfrm>
        </p:spPr>
        <p:txBody>
          <a:bodyPr anchor="b"/>
          <a:lstStyle>
            <a:lvl1pPr>
              <a:defRPr sz="598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080" y="4576716"/>
            <a:ext cx="8445341" cy="1496020"/>
          </a:xfrm>
        </p:spPr>
        <p:txBody>
          <a:bodyPr/>
          <a:lstStyle>
            <a:lvl1pPr marL="0" indent="0">
              <a:buNone/>
              <a:defRPr sz="2393">
                <a:solidFill>
                  <a:schemeClr val="tx1"/>
                </a:solidFill>
              </a:defRPr>
            </a:lvl1pPr>
            <a:lvl2pPr marL="455920" indent="0">
              <a:buNone/>
              <a:defRPr sz="1994">
                <a:solidFill>
                  <a:schemeClr val="tx1">
                    <a:tint val="75000"/>
                  </a:schemeClr>
                </a:solidFill>
              </a:defRPr>
            </a:lvl2pPr>
            <a:lvl3pPr marL="91184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776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367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795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551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143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735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33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79" y="1820554"/>
            <a:ext cx="4161473" cy="433925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7048" y="1820554"/>
            <a:ext cx="4161473" cy="433925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4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455" y="364112"/>
            <a:ext cx="8445341" cy="132188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456" y="1676493"/>
            <a:ext cx="4142347" cy="821623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5920" indent="0">
              <a:buNone/>
              <a:defRPr sz="1994" b="1"/>
            </a:lvl2pPr>
            <a:lvl3pPr marL="911840" indent="0">
              <a:buNone/>
              <a:defRPr sz="1795" b="1"/>
            </a:lvl3pPr>
            <a:lvl4pPr marL="1367760" indent="0">
              <a:buNone/>
              <a:defRPr sz="1596" b="1"/>
            </a:lvl4pPr>
            <a:lvl5pPr marL="1823679" indent="0">
              <a:buNone/>
              <a:defRPr sz="1596" b="1"/>
            </a:lvl5pPr>
            <a:lvl6pPr marL="2279599" indent="0">
              <a:buNone/>
              <a:defRPr sz="1596" b="1"/>
            </a:lvl6pPr>
            <a:lvl7pPr marL="2735519" indent="0">
              <a:buNone/>
              <a:defRPr sz="1596" b="1"/>
            </a:lvl7pPr>
            <a:lvl8pPr marL="3191439" indent="0">
              <a:buNone/>
              <a:defRPr sz="1596" b="1"/>
            </a:lvl8pPr>
            <a:lvl9pPr marL="3647359" indent="0">
              <a:buNone/>
              <a:defRPr sz="159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4456" y="2498116"/>
            <a:ext cx="4142347" cy="367435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7049" y="1676493"/>
            <a:ext cx="4162748" cy="821623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5920" indent="0">
              <a:buNone/>
              <a:defRPr sz="1994" b="1"/>
            </a:lvl2pPr>
            <a:lvl3pPr marL="911840" indent="0">
              <a:buNone/>
              <a:defRPr sz="1795" b="1"/>
            </a:lvl3pPr>
            <a:lvl4pPr marL="1367760" indent="0">
              <a:buNone/>
              <a:defRPr sz="1596" b="1"/>
            </a:lvl4pPr>
            <a:lvl5pPr marL="1823679" indent="0">
              <a:buNone/>
              <a:defRPr sz="1596" b="1"/>
            </a:lvl5pPr>
            <a:lvl6pPr marL="2279599" indent="0">
              <a:buNone/>
              <a:defRPr sz="1596" b="1"/>
            </a:lvl6pPr>
            <a:lvl7pPr marL="2735519" indent="0">
              <a:buNone/>
              <a:defRPr sz="1596" b="1"/>
            </a:lvl7pPr>
            <a:lvl8pPr marL="3191439" indent="0">
              <a:buNone/>
              <a:defRPr sz="1596" b="1"/>
            </a:lvl8pPr>
            <a:lvl9pPr marL="3647359" indent="0">
              <a:buNone/>
              <a:defRPr sz="159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049" y="2498116"/>
            <a:ext cx="4162748" cy="367435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64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8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3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455" y="455930"/>
            <a:ext cx="3158078" cy="1595755"/>
          </a:xfrm>
        </p:spPr>
        <p:txBody>
          <a:bodyPr anchor="b"/>
          <a:lstStyle>
            <a:lvl1pPr>
              <a:defRPr sz="319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2748" y="984684"/>
            <a:ext cx="4957048" cy="4860087"/>
          </a:xfrm>
        </p:spPr>
        <p:txBody>
          <a:bodyPr/>
          <a:lstStyle>
            <a:lvl1pPr>
              <a:defRPr sz="3191"/>
            </a:lvl1pPr>
            <a:lvl2pPr>
              <a:defRPr sz="2792"/>
            </a:lvl2pPr>
            <a:lvl3pPr>
              <a:defRPr sz="2393"/>
            </a:lvl3pPr>
            <a:lvl4pPr>
              <a:defRPr sz="1994"/>
            </a:lvl4pPr>
            <a:lvl5pPr>
              <a:defRPr sz="1994"/>
            </a:lvl5pPr>
            <a:lvl6pPr>
              <a:defRPr sz="1994"/>
            </a:lvl6pPr>
            <a:lvl7pPr>
              <a:defRPr sz="1994"/>
            </a:lvl7pPr>
            <a:lvl8pPr>
              <a:defRPr sz="1994"/>
            </a:lvl8pPr>
            <a:lvl9pPr>
              <a:defRPr sz="199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4455" y="2051685"/>
            <a:ext cx="3158078" cy="3801000"/>
          </a:xfrm>
        </p:spPr>
        <p:txBody>
          <a:bodyPr/>
          <a:lstStyle>
            <a:lvl1pPr marL="0" indent="0">
              <a:buNone/>
              <a:defRPr sz="1596"/>
            </a:lvl1pPr>
            <a:lvl2pPr marL="455920" indent="0">
              <a:buNone/>
              <a:defRPr sz="1396"/>
            </a:lvl2pPr>
            <a:lvl3pPr marL="911840" indent="0">
              <a:buNone/>
              <a:defRPr sz="1197"/>
            </a:lvl3pPr>
            <a:lvl4pPr marL="1367760" indent="0">
              <a:buNone/>
              <a:defRPr sz="997"/>
            </a:lvl4pPr>
            <a:lvl5pPr marL="1823679" indent="0">
              <a:buNone/>
              <a:defRPr sz="997"/>
            </a:lvl5pPr>
            <a:lvl6pPr marL="2279599" indent="0">
              <a:buNone/>
              <a:defRPr sz="997"/>
            </a:lvl6pPr>
            <a:lvl7pPr marL="2735519" indent="0">
              <a:buNone/>
              <a:defRPr sz="997"/>
            </a:lvl7pPr>
            <a:lvl8pPr marL="3191439" indent="0">
              <a:buNone/>
              <a:defRPr sz="997"/>
            </a:lvl8pPr>
            <a:lvl9pPr marL="3647359" indent="0">
              <a:buNone/>
              <a:defRPr sz="99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3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455" y="455930"/>
            <a:ext cx="3158078" cy="1595755"/>
          </a:xfrm>
        </p:spPr>
        <p:txBody>
          <a:bodyPr anchor="b"/>
          <a:lstStyle>
            <a:lvl1pPr>
              <a:defRPr sz="319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62748" y="984684"/>
            <a:ext cx="4957048" cy="4860087"/>
          </a:xfrm>
        </p:spPr>
        <p:txBody>
          <a:bodyPr anchor="t"/>
          <a:lstStyle>
            <a:lvl1pPr marL="0" indent="0">
              <a:buNone/>
              <a:defRPr sz="3191"/>
            </a:lvl1pPr>
            <a:lvl2pPr marL="455920" indent="0">
              <a:buNone/>
              <a:defRPr sz="2792"/>
            </a:lvl2pPr>
            <a:lvl3pPr marL="911840" indent="0">
              <a:buNone/>
              <a:defRPr sz="2393"/>
            </a:lvl3pPr>
            <a:lvl4pPr marL="1367760" indent="0">
              <a:buNone/>
              <a:defRPr sz="1994"/>
            </a:lvl4pPr>
            <a:lvl5pPr marL="1823679" indent="0">
              <a:buNone/>
              <a:defRPr sz="1994"/>
            </a:lvl5pPr>
            <a:lvl6pPr marL="2279599" indent="0">
              <a:buNone/>
              <a:defRPr sz="1994"/>
            </a:lvl6pPr>
            <a:lvl7pPr marL="2735519" indent="0">
              <a:buNone/>
              <a:defRPr sz="1994"/>
            </a:lvl7pPr>
            <a:lvl8pPr marL="3191439" indent="0">
              <a:buNone/>
              <a:defRPr sz="1994"/>
            </a:lvl8pPr>
            <a:lvl9pPr marL="3647359" indent="0">
              <a:buNone/>
              <a:defRPr sz="199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4455" y="2051685"/>
            <a:ext cx="3158078" cy="3801000"/>
          </a:xfrm>
        </p:spPr>
        <p:txBody>
          <a:bodyPr/>
          <a:lstStyle>
            <a:lvl1pPr marL="0" indent="0">
              <a:buNone/>
              <a:defRPr sz="1596"/>
            </a:lvl1pPr>
            <a:lvl2pPr marL="455920" indent="0">
              <a:buNone/>
              <a:defRPr sz="1396"/>
            </a:lvl2pPr>
            <a:lvl3pPr marL="911840" indent="0">
              <a:buNone/>
              <a:defRPr sz="1197"/>
            </a:lvl3pPr>
            <a:lvl4pPr marL="1367760" indent="0">
              <a:buNone/>
              <a:defRPr sz="997"/>
            </a:lvl4pPr>
            <a:lvl5pPr marL="1823679" indent="0">
              <a:buNone/>
              <a:defRPr sz="997"/>
            </a:lvl5pPr>
            <a:lvl6pPr marL="2279599" indent="0">
              <a:buNone/>
              <a:defRPr sz="997"/>
            </a:lvl6pPr>
            <a:lvl7pPr marL="2735519" indent="0">
              <a:buNone/>
              <a:defRPr sz="997"/>
            </a:lvl7pPr>
            <a:lvl8pPr marL="3191439" indent="0">
              <a:buNone/>
              <a:defRPr sz="997"/>
            </a:lvl8pPr>
            <a:lvl9pPr marL="3647359" indent="0">
              <a:buNone/>
              <a:defRPr sz="99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2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3180" y="364112"/>
            <a:ext cx="8445341" cy="1321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80" y="1820554"/>
            <a:ext cx="8445341" cy="433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179" y="6338695"/>
            <a:ext cx="2203133" cy="364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D30A6-FBC4-4486-A4B0-C9D8224C3792}" type="datetimeFigureOut">
              <a:rPr lang="it-IT" smtClean="0"/>
              <a:t>10/10/2023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3501" y="6338695"/>
            <a:ext cx="3304699" cy="364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5388" y="6338695"/>
            <a:ext cx="2203133" cy="364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E9C36-EF24-4BEE-B4FD-002B0382F2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4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0"/>
    </mc:Choice>
    <mc:Fallback xmlns="">
      <p:transition spd="slow"/>
    </mc:Fallback>
  </mc:AlternateContent>
  <p:txStyles>
    <p:titleStyle>
      <a:lvl1pPr algn="l" defTabSz="911840" rtl="0" eaLnBrk="1" latinLnBrk="0" hangingPunct="1">
        <a:lnSpc>
          <a:spcPct val="90000"/>
        </a:lnSpc>
        <a:spcBef>
          <a:spcPct val="0"/>
        </a:spcBef>
        <a:buNone/>
        <a:defRPr sz="43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0" indent="-227960" algn="l" defTabSz="911840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2" kern="1200">
          <a:solidFill>
            <a:schemeClr val="tx1"/>
          </a:solidFill>
          <a:latin typeface="+mn-lt"/>
          <a:ea typeface="+mn-ea"/>
          <a:cs typeface="+mn-cs"/>
        </a:defRPr>
      </a:lvl1pPr>
      <a:lvl2pPr marL="683880" indent="-227960" algn="l" defTabSz="9118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2pPr>
      <a:lvl3pPr marL="1139800" indent="-227960" algn="l" defTabSz="9118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3pPr>
      <a:lvl4pPr marL="1595719" indent="-227960" algn="l" defTabSz="9118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1639" indent="-227960" algn="l" defTabSz="9118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7559" indent="-227960" algn="l" defTabSz="9118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3479" indent="-227960" algn="l" defTabSz="9118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19399" indent="-227960" algn="l" defTabSz="9118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5319" indent="-227960" algn="l" defTabSz="91184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4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20" algn="l" defTabSz="91184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40" algn="l" defTabSz="91184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760" algn="l" defTabSz="91184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679" algn="l" defTabSz="91184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599" algn="l" defTabSz="91184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519" algn="l" defTabSz="91184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439" algn="l" defTabSz="91184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359" algn="l" defTabSz="91184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8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2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6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60.gif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8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2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6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0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"/>
            <a:ext cx="9791700" cy="683855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3" y="5517166"/>
            <a:ext cx="8460606" cy="121308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58" y="504874"/>
            <a:ext cx="2078740" cy="34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1300"/>
    </mc:Choice>
    <mc:Fallback xmlns="">
      <p:transition spd="slow" advClick="0" advTm="13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95"/>
            <a:ext cx="9791695" cy="683855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0466" y="3999206"/>
            <a:ext cx="3064540" cy="17055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98" y="4154360"/>
            <a:ext cx="3915481" cy="9119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483" y="810066"/>
            <a:ext cx="5025687" cy="72744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95"/>
            <a:ext cx="9791695" cy="683855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0466" y="4739100"/>
            <a:ext cx="3064540" cy="15310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99" y="4154360"/>
            <a:ext cx="3915478" cy="9119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6468" y="783201"/>
            <a:ext cx="3268503" cy="72744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6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95"/>
            <a:ext cx="9791694" cy="683855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505" y="4739100"/>
            <a:ext cx="2540462" cy="15310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99" y="4154360"/>
            <a:ext cx="3915478" cy="9119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657" y="848654"/>
            <a:ext cx="4897695" cy="69110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9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95"/>
            <a:ext cx="9791694" cy="683855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6382" y="4118576"/>
            <a:ext cx="2203032" cy="222754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801" y="4154360"/>
            <a:ext cx="3915474" cy="9119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9277" y="803395"/>
            <a:ext cx="4401214" cy="109954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95"/>
            <a:ext cx="9791692" cy="683855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031" y="3531175"/>
            <a:ext cx="2677927" cy="27366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801" y="4321220"/>
            <a:ext cx="3915474" cy="5782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5850" y="791591"/>
            <a:ext cx="4063853" cy="81547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1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1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95"/>
            <a:ext cx="9791692" cy="683855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2523" y="4761511"/>
            <a:ext cx="2677927" cy="118128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137" y="4511603"/>
            <a:ext cx="4174098" cy="9362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116" y="753090"/>
            <a:ext cx="4748354" cy="11912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4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8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"/>
            <a:ext cx="9791700" cy="683855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58" y="504874"/>
            <a:ext cx="2078740" cy="3483871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30E432DB-305B-CE1C-4DCF-891921B0DE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" y="5170350"/>
            <a:ext cx="1102057" cy="1559897"/>
          </a:xfrm>
          <a:prstGeom prst="rect">
            <a:avLst/>
          </a:prstGeom>
        </p:spPr>
      </p:pic>
      <p:pic>
        <p:nvPicPr>
          <p:cNvPr id="6" name="Immagine 5" descr="Immagine che contiene stanza&#10;&#10;Descrizione generata automaticamente">
            <a:extLst>
              <a:ext uri="{FF2B5EF4-FFF2-40B4-BE49-F238E27FC236}">
                <a16:creationId xmlns:a16="http://schemas.microsoft.com/office/drawing/2014/main" id="{9B85DAB0-5B59-D9C6-B9A8-518433E7D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70" y="3824607"/>
            <a:ext cx="877288" cy="10787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01FB55C-0351-7091-64BD-7122D76C31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31" y="4626054"/>
            <a:ext cx="1581150" cy="13525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9" y="5818021"/>
            <a:ext cx="6362299" cy="91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6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"/>
            <a:ext cx="9791700" cy="683855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3" y="5517166"/>
            <a:ext cx="8460606" cy="121308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58" y="504874"/>
            <a:ext cx="2078740" cy="34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"/>
            <a:ext cx="9791699" cy="683855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"/>
            <a:ext cx="9791699" cy="683855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038" y="3355079"/>
            <a:ext cx="1832366" cy="3483871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3867689"/>
            <a:ext cx="4261113" cy="1466091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8" y="804087"/>
            <a:ext cx="4939024" cy="9878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3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"/>
            <a:ext cx="9791699" cy="683855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037" y="2932157"/>
            <a:ext cx="5245183" cy="289723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40" y="3867689"/>
            <a:ext cx="4200153" cy="14660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617" y="804087"/>
            <a:ext cx="4897866" cy="9878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1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"/>
            <a:ext cx="9791698" cy="683855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6284" y="2920171"/>
            <a:ext cx="3248628" cy="181211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40" y="3942236"/>
            <a:ext cx="4200153" cy="13169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617" y="839749"/>
            <a:ext cx="4897866" cy="9164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"/>
            <a:ext cx="9791698" cy="683855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7731" y="2888989"/>
            <a:ext cx="3750423" cy="20680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40" y="3942236"/>
            <a:ext cx="4200152" cy="13169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274" y="839749"/>
            <a:ext cx="3480517" cy="68356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8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1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"/>
            <a:ext cx="9791697" cy="683855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265" y="2721738"/>
            <a:ext cx="3390874" cy="20680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840" y="4123375"/>
            <a:ext cx="4200152" cy="9547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422" y="786279"/>
            <a:ext cx="5712116" cy="71998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onitor, elettronico, televisione&#10;&#10;Descrizione generata automaticamente">
            <a:extLst>
              <a:ext uri="{FF2B5EF4-FFF2-40B4-BE49-F238E27FC236}">
                <a16:creationId xmlns:a16="http://schemas.microsoft.com/office/drawing/2014/main" id="{F48C5228-2AA0-BED8-2406-41916D84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9" name="Immagine 8" descr="Immagine che contiene testo, elettronico, monitor, schermo&#10;&#10;Descrizione generata automaticamente">
            <a:extLst>
              <a:ext uri="{FF2B5EF4-FFF2-40B4-BE49-F238E27FC236}">
                <a16:creationId xmlns:a16="http://schemas.microsoft.com/office/drawing/2014/main" id="{2DF71FE1-F756-4472-A6BE-7ED517A5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9792260" cy="6838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C3156A-AFC9-AC9E-2CDD-C1CE37C87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9" y="238325"/>
            <a:ext cx="9338682" cy="6362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093B3A-5ED9-DA00-EA60-021234215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"/>
            <a:ext cx="9791697" cy="683855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E5B84D8-7F24-2F10-5472-DADD2DCFB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0" y="418885"/>
            <a:ext cx="2734062" cy="4297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CFAF815-4A40-4B98-A545-9A87F7E0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8480" y="1422328"/>
            <a:ext cx="2724116" cy="20680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94F83-BFFA-5F8D-AFD1-CFE5A4FF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98" y="4133000"/>
            <a:ext cx="3915481" cy="9547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C85EC7-53BE-DCA8-FA4D-B7148B3FE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3821" y="800521"/>
            <a:ext cx="4218775" cy="71998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7E395C-987B-FFE3-90E2-18DBD98B2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482" y="5942894"/>
            <a:ext cx="5457524" cy="7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</TotalTime>
  <Words>0</Words>
  <Application>Microsoft Office PowerPoint</Application>
  <PresentationFormat>Personalizzato</PresentationFormat>
  <Paragraphs>0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11</cp:revision>
  <dcterms:created xsi:type="dcterms:W3CDTF">2022-11-28T07:38:26Z</dcterms:created>
  <dcterms:modified xsi:type="dcterms:W3CDTF">2023-10-10T12:43:37Z</dcterms:modified>
</cp:coreProperties>
</file>